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05E05B-0E88-3D42-A57C-005831C4B90B}" v="50" dt="2024-04-04T13:28:26.7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88"/>
    <p:restoredTop sz="94692"/>
  </p:normalViewPr>
  <p:slideViewPr>
    <p:cSldViewPr snapToGrid="0">
      <p:cViewPr>
        <p:scale>
          <a:sx n="162" d="100"/>
          <a:sy n="162" d="100"/>
        </p:scale>
        <p:origin x="-112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avangelis Athanasios, SUB-SDC-NL-DOS-IIP" userId="e82893f5-af29-4f5a-a3cf-2654272261ea" providerId="ADAL" clId="{E205E05B-0E88-3D42-A57C-005831C4B90B}"/>
    <pc:docChg chg="custSel addSld delSld modSld sldOrd">
      <pc:chgData name="Karavangelis Athanasios, SUB-SDC-NL-DOS-IIP" userId="e82893f5-af29-4f5a-a3cf-2654272261ea" providerId="ADAL" clId="{E205E05B-0E88-3D42-A57C-005831C4B90B}" dt="2024-04-04T13:39:24.406" v="248" actId="1076"/>
      <pc:docMkLst>
        <pc:docMk/>
      </pc:docMkLst>
      <pc:sldChg chg="addSp delSp modSp mod ord setBg">
        <pc:chgData name="Karavangelis Athanasios, SUB-SDC-NL-DOS-IIP" userId="e82893f5-af29-4f5a-a3cf-2654272261ea" providerId="ADAL" clId="{E205E05B-0E88-3D42-A57C-005831C4B90B}" dt="2024-04-04T13:28:26.706" v="246" actId="571"/>
        <pc:sldMkLst>
          <pc:docMk/>
          <pc:sldMk cId="3762329856" sldId="258"/>
        </pc:sldMkLst>
        <pc:spChg chg="del">
          <ac:chgData name="Karavangelis Athanasios, SUB-SDC-NL-DOS-IIP" userId="e82893f5-af29-4f5a-a3cf-2654272261ea" providerId="ADAL" clId="{E205E05B-0E88-3D42-A57C-005831C4B90B}" dt="2024-04-03T16:38:54.899" v="119" actId="478"/>
          <ac:spMkLst>
            <pc:docMk/>
            <pc:sldMk cId="3762329856" sldId="258"/>
            <ac:spMk id="2" creationId="{D684E3F1-1F02-5D2C-07A6-CA48159F69A7}"/>
          </ac:spMkLst>
        </pc:spChg>
        <pc:spChg chg="del">
          <ac:chgData name="Karavangelis Athanasios, SUB-SDC-NL-DOS-IIP" userId="e82893f5-af29-4f5a-a3cf-2654272261ea" providerId="ADAL" clId="{E205E05B-0E88-3D42-A57C-005831C4B90B}" dt="2024-04-03T16:38:56.542" v="120" actId="478"/>
          <ac:spMkLst>
            <pc:docMk/>
            <pc:sldMk cId="3762329856" sldId="258"/>
            <ac:spMk id="3" creationId="{3AD3F5B3-DBF1-BF9E-0B61-DB227E42CE4C}"/>
          </ac:spMkLst>
        </pc:spChg>
        <pc:spChg chg="add mod">
          <ac:chgData name="Karavangelis Athanasios, SUB-SDC-NL-DOS-IIP" userId="e82893f5-af29-4f5a-a3cf-2654272261ea" providerId="ADAL" clId="{E205E05B-0E88-3D42-A57C-005831C4B90B}" dt="2024-04-03T16:39:48.671" v="157" actId="1076"/>
          <ac:spMkLst>
            <pc:docMk/>
            <pc:sldMk cId="3762329856" sldId="258"/>
            <ac:spMk id="4" creationId="{44A5113A-DB99-9CFC-3B9C-90AE7D5E419F}"/>
          </ac:spMkLst>
        </pc:spChg>
        <pc:spChg chg="add">
          <ac:chgData name="Karavangelis Athanasios, SUB-SDC-NL-DOS-IIP" userId="e82893f5-af29-4f5a-a3cf-2654272261ea" providerId="ADAL" clId="{E205E05B-0E88-3D42-A57C-005831C4B90B}" dt="2024-04-03T16:39:25.888" v="149" actId="26606"/>
          <ac:spMkLst>
            <pc:docMk/>
            <pc:sldMk cId="3762329856" sldId="258"/>
            <ac:spMk id="3079" creationId="{A8384FB5-9ADC-4DDC-881B-597D56F5B15D}"/>
          </ac:spMkLst>
        </pc:spChg>
        <pc:spChg chg="add">
          <ac:chgData name="Karavangelis Athanasios, SUB-SDC-NL-DOS-IIP" userId="e82893f5-af29-4f5a-a3cf-2654272261ea" providerId="ADAL" clId="{E205E05B-0E88-3D42-A57C-005831C4B90B}" dt="2024-04-03T16:39:25.888" v="149" actId="26606"/>
          <ac:spMkLst>
            <pc:docMk/>
            <pc:sldMk cId="3762329856" sldId="258"/>
            <ac:spMk id="3081" creationId="{91E5A9A7-95C6-4F4F-B00E-C82E07FE62EF}"/>
          </ac:spMkLst>
        </pc:spChg>
        <pc:spChg chg="add">
          <ac:chgData name="Karavangelis Athanasios, SUB-SDC-NL-DOS-IIP" userId="e82893f5-af29-4f5a-a3cf-2654272261ea" providerId="ADAL" clId="{E205E05B-0E88-3D42-A57C-005831C4B90B}" dt="2024-04-03T16:39:25.888" v="149" actId="26606"/>
          <ac:spMkLst>
            <pc:docMk/>
            <pc:sldMk cId="3762329856" sldId="258"/>
            <ac:spMk id="3083" creationId="{D07DD2DE-F619-49DD-B5E7-03A290FF4ED1}"/>
          </ac:spMkLst>
        </pc:spChg>
        <pc:spChg chg="add">
          <ac:chgData name="Karavangelis Athanasios, SUB-SDC-NL-DOS-IIP" userId="e82893f5-af29-4f5a-a3cf-2654272261ea" providerId="ADAL" clId="{E205E05B-0E88-3D42-A57C-005831C4B90B}" dt="2024-04-03T16:39:25.888" v="149" actId="26606"/>
          <ac:spMkLst>
            <pc:docMk/>
            <pc:sldMk cId="3762329856" sldId="258"/>
            <ac:spMk id="3085" creationId="{85149191-5F60-4A28-AAFF-039F96B0F3EC}"/>
          </ac:spMkLst>
        </pc:spChg>
        <pc:spChg chg="add">
          <ac:chgData name="Karavangelis Athanasios, SUB-SDC-NL-DOS-IIP" userId="e82893f5-af29-4f5a-a3cf-2654272261ea" providerId="ADAL" clId="{E205E05B-0E88-3D42-A57C-005831C4B90B}" dt="2024-04-03T16:39:25.888" v="149" actId="26606"/>
          <ac:spMkLst>
            <pc:docMk/>
            <pc:sldMk cId="3762329856" sldId="258"/>
            <ac:spMk id="3087" creationId="{F8260ED5-17F7-4158-B241-D51DD4CF1B7E}"/>
          </ac:spMkLst>
        </pc:spChg>
        <pc:picChg chg="add mod">
          <ac:chgData name="Karavangelis Athanasios, SUB-SDC-NL-DOS-IIP" userId="e82893f5-af29-4f5a-a3cf-2654272261ea" providerId="ADAL" clId="{E205E05B-0E88-3D42-A57C-005831C4B90B}" dt="2024-04-04T13:28:26.706" v="246" actId="571"/>
          <ac:picMkLst>
            <pc:docMk/>
            <pc:sldMk cId="3762329856" sldId="258"/>
            <ac:picMk id="5" creationId="{DB4BA666-CD20-6E3F-1526-83A141C66D8C}"/>
          </ac:picMkLst>
        </pc:picChg>
        <pc:picChg chg="del mod">
          <ac:chgData name="Karavangelis Athanasios, SUB-SDC-NL-DOS-IIP" userId="e82893f5-af29-4f5a-a3cf-2654272261ea" providerId="ADAL" clId="{E205E05B-0E88-3D42-A57C-005831C4B90B}" dt="2024-04-03T16:38:51.868" v="118" actId="478"/>
          <ac:picMkLst>
            <pc:docMk/>
            <pc:sldMk cId="3762329856" sldId="258"/>
            <ac:picMk id="2050" creationId="{EB0BDEAB-4767-1C0A-4C2B-D63875AD8442}"/>
          </ac:picMkLst>
        </pc:picChg>
        <pc:picChg chg="add mod ord">
          <ac:chgData name="Karavangelis Athanasios, SUB-SDC-NL-DOS-IIP" userId="e82893f5-af29-4f5a-a3cf-2654272261ea" providerId="ADAL" clId="{E205E05B-0E88-3D42-A57C-005831C4B90B}" dt="2024-04-03T16:39:42.749" v="155" actId="14100"/>
          <ac:picMkLst>
            <pc:docMk/>
            <pc:sldMk cId="3762329856" sldId="258"/>
            <ac:picMk id="3074" creationId="{EA0D7BA1-C001-4911-EE08-3B3F5D2A2FF1}"/>
          </ac:picMkLst>
        </pc:picChg>
      </pc:sldChg>
      <pc:sldChg chg="addSp delSp modSp new mod ord">
        <pc:chgData name="Karavangelis Athanasios, SUB-SDC-NL-DOS-IIP" userId="e82893f5-af29-4f5a-a3cf-2654272261ea" providerId="ADAL" clId="{E205E05B-0E88-3D42-A57C-005831C4B90B}" dt="2024-04-03T13:35:32.711" v="39" actId="1076"/>
        <pc:sldMkLst>
          <pc:docMk/>
          <pc:sldMk cId="734899469" sldId="259"/>
        </pc:sldMkLst>
        <pc:spChg chg="mod">
          <ac:chgData name="Karavangelis Athanasios, SUB-SDC-NL-DOS-IIP" userId="e82893f5-af29-4f5a-a3cf-2654272261ea" providerId="ADAL" clId="{E205E05B-0E88-3D42-A57C-005831C4B90B}" dt="2024-04-03T13:35:32.711" v="39" actId="1076"/>
          <ac:spMkLst>
            <pc:docMk/>
            <pc:sldMk cId="734899469" sldId="259"/>
            <ac:spMk id="2" creationId="{048B875D-D787-509C-4FA4-4FCEDE79413D}"/>
          </ac:spMkLst>
        </pc:spChg>
        <pc:spChg chg="del">
          <ac:chgData name="Karavangelis Athanasios, SUB-SDC-NL-DOS-IIP" userId="e82893f5-af29-4f5a-a3cf-2654272261ea" providerId="ADAL" clId="{E205E05B-0E88-3D42-A57C-005831C4B90B}" dt="2024-04-03T13:20:22.934" v="3" actId="478"/>
          <ac:spMkLst>
            <pc:docMk/>
            <pc:sldMk cId="734899469" sldId="259"/>
            <ac:spMk id="3" creationId="{809AEC76-2540-5DEB-A035-B909944466E1}"/>
          </ac:spMkLst>
        </pc:spChg>
        <pc:picChg chg="add mod">
          <ac:chgData name="Karavangelis Athanasios, SUB-SDC-NL-DOS-IIP" userId="e82893f5-af29-4f5a-a3cf-2654272261ea" providerId="ADAL" clId="{E205E05B-0E88-3D42-A57C-005831C4B90B}" dt="2024-04-03T13:31:01.346" v="38" actId="1076"/>
          <ac:picMkLst>
            <pc:docMk/>
            <pc:sldMk cId="734899469" sldId="259"/>
            <ac:picMk id="1026" creationId="{A1E0CE16-AC37-A3C6-9830-4EAEF8DA915D}"/>
          </ac:picMkLst>
        </pc:picChg>
      </pc:sldChg>
      <pc:sldChg chg="addSp delSp modSp new mod">
        <pc:chgData name="Karavangelis Athanasios, SUB-SDC-NL-DOS-IIP" userId="e82893f5-af29-4f5a-a3cf-2654272261ea" providerId="ADAL" clId="{E205E05B-0E88-3D42-A57C-005831C4B90B}" dt="2024-04-03T13:37:55.817" v="94" actId="14100"/>
        <pc:sldMkLst>
          <pc:docMk/>
          <pc:sldMk cId="1290397632" sldId="260"/>
        </pc:sldMkLst>
        <pc:spChg chg="del mod">
          <ac:chgData name="Karavangelis Athanasios, SUB-SDC-NL-DOS-IIP" userId="e82893f5-af29-4f5a-a3cf-2654272261ea" providerId="ADAL" clId="{E205E05B-0E88-3D42-A57C-005831C4B90B}" dt="2024-04-03T13:37:46.447" v="90" actId="478"/>
          <ac:spMkLst>
            <pc:docMk/>
            <pc:sldMk cId="1290397632" sldId="260"/>
            <ac:spMk id="2" creationId="{517CED39-099F-2942-95E3-9834758B1C7E}"/>
          </ac:spMkLst>
        </pc:spChg>
        <pc:spChg chg="del">
          <ac:chgData name="Karavangelis Athanasios, SUB-SDC-NL-DOS-IIP" userId="e82893f5-af29-4f5a-a3cf-2654272261ea" providerId="ADAL" clId="{E205E05B-0E88-3D42-A57C-005831C4B90B}" dt="2024-04-03T13:35:40.180" v="41" actId="478"/>
          <ac:spMkLst>
            <pc:docMk/>
            <pc:sldMk cId="1290397632" sldId="260"/>
            <ac:spMk id="3" creationId="{6F91BA73-29EC-215A-980D-2518D8FD45B0}"/>
          </ac:spMkLst>
        </pc:spChg>
        <pc:spChg chg="add del mod">
          <ac:chgData name="Karavangelis Athanasios, SUB-SDC-NL-DOS-IIP" userId="e82893f5-af29-4f5a-a3cf-2654272261ea" providerId="ADAL" clId="{E205E05B-0E88-3D42-A57C-005831C4B90B}" dt="2024-04-03T13:37:52.288" v="93"/>
          <ac:spMkLst>
            <pc:docMk/>
            <pc:sldMk cId="1290397632" sldId="260"/>
            <ac:spMk id="6" creationId="{E77C1249-E18F-D367-E2B0-D14E990152F4}"/>
          </ac:spMkLst>
        </pc:spChg>
        <pc:spChg chg="add del mod">
          <ac:chgData name="Karavangelis Athanasios, SUB-SDC-NL-DOS-IIP" userId="e82893f5-af29-4f5a-a3cf-2654272261ea" providerId="ADAL" clId="{E205E05B-0E88-3D42-A57C-005831C4B90B}" dt="2024-04-03T13:37:49.631" v="91" actId="478"/>
          <ac:spMkLst>
            <pc:docMk/>
            <pc:sldMk cId="1290397632" sldId="260"/>
            <ac:spMk id="8" creationId="{A3FD1F8B-15A7-8A0E-EB06-4A5DC2E0FD2D}"/>
          </ac:spMkLst>
        </pc:spChg>
        <pc:picChg chg="add mod">
          <ac:chgData name="Karavangelis Athanasios, SUB-SDC-NL-DOS-IIP" userId="e82893f5-af29-4f5a-a3cf-2654272261ea" providerId="ADAL" clId="{E205E05B-0E88-3D42-A57C-005831C4B90B}" dt="2024-04-03T13:37:55.817" v="94" actId="14100"/>
          <ac:picMkLst>
            <pc:docMk/>
            <pc:sldMk cId="1290397632" sldId="260"/>
            <ac:picMk id="5" creationId="{F5115957-FEB1-8193-016D-171663532A13}"/>
          </ac:picMkLst>
        </pc:picChg>
        <pc:picChg chg="add del">
          <ac:chgData name="Karavangelis Athanasios, SUB-SDC-NL-DOS-IIP" userId="e82893f5-af29-4f5a-a3cf-2654272261ea" providerId="ADAL" clId="{E205E05B-0E88-3D42-A57C-005831C4B90B}" dt="2024-04-03T13:35:57.030" v="66" actId="478"/>
          <ac:picMkLst>
            <pc:docMk/>
            <pc:sldMk cId="1290397632" sldId="260"/>
            <ac:picMk id="2050" creationId="{E435CF4C-16DB-4ED2-5A43-64F491B7D8F5}"/>
          </ac:picMkLst>
        </pc:picChg>
      </pc:sldChg>
      <pc:sldChg chg="addSp delSp modSp new mod">
        <pc:chgData name="Karavangelis Athanasios, SUB-SDC-NL-DOS-IIP" userId="e82893f5-af29-4f5a-a3cf-2654272261ea" providerId="ADAL" clId="{E205E05B-0E88-3D42-A57C-005831C4B90B}" dt="2024-04-04T13:39:24.406" v="248" actId="1076"/>
        <pc:sldMkLst>
          <pc:docMk/>
          <pc:sldMk cId="824685630" sldId="261"/>
        </pc:sldMkLst>
        <pc:spChg chg="mod">
          <ac:chgData name="Karavangelis Athanasios, SUB-SDC-NL-DOS-IIP" userId="e82893f5-af29-4f5a-a3cf-2654272261ea" providerId="ADAL" clId="{E205E05B-0E88-3D42-A57C-005831C4B90B}" dt="2024-04-04T08:51:34.799" v="245" actId="20577"/>
          <ac:spMkLst>
            <pc:docMk/>
            <pc:sldMk cId="824685630" sldId="261"/>
            <ac:spMk id="2" creationId="{7B182BDA-1814-D8CD-B2AD-C4CDCB3FB927}"/>
          </ac:spMkLst>
        </pc:spChg>
        <pc:spChg chg="del">
          <ac:chgData name="Karavangelis Athanasios, SUB-SDC-NL-DOS-IIP" userId="e82893f5-af29-4f5a-a3cf-2654272261ea" providerId="ADAL" clId="{E205E05B-0E88-3D42-A57C-005831C4B90B}" dt="2024-04-04T08:36:27.458" v="180" actId="478"/>
          <ac:spMkLst>
            <pc:docMk/>
            <pc:sldMk cId="824685630" sldId="261"/>
            <ac:spMk id="3" creationId="{1110E2F3-A107-0602-8F19-A8CCAFFA22C5}"/>
          </ac:spMkLst>
        </pc:spChg>
        <pc:spChg chg="add mod">
          <ac:chgData name="Karavangelis Athanasios, SUB-SDC-NL-DOS-IIP" userId="e82893f5-af29-4f5a-a3cf-2654272261ea" providerId="ADAL" clId="{E205E05B-0E88-3D42-A57C-005831C4B90B}" dt="2024-04-04T13:39:24.406" v="248" actId="1076"/>
          <ac:spMkLst>
            <pc:docMk/>
            <pc:sldMk cId="824685630" sldId="261"/>
            <ac:spMk id="4" creationId="{F626C9A2-DDD8-3355-0452-EA1EAF731AAE}"/>
          </ac:spMkLst>
        </pc:spChg>
        <pc:spChg chg="add mod">
          <ac:chgData name="Karavangelis Athanasios, SUB-SDC-NL-DOS-IIP" userId="e82893f5-af29-4f5a-a3cf-2654272261ea" providerId="ADAL" clId="{E205E05B-0E88-3D42-A57C-005831C4B90B}" dt="2024-04-04T08:40:49.323" v="200" actId="1076"/>
          <ac:spMkLst>
            <pc:docMk/>
            <pc:sldMk cId="824685630" sldId="261"/>
            <ac:spMk id="8" creationId="{4A6A50DA-7CDB-B07E-8E4F-617C39316DAA}"/>
          </ac:spMkLst>
        </pc:spChg>
        <pc:spChg chg="add mod">
          <ac:chgData name="Karavangelis Athanasios, SUB-SDC-NL-DOS-IIP" userId="e82893f5-af29-4f5a-a3cf-2654272261ea" providerId="ADAL" clId="{E205E05B-0E88-3D42-A57C-005831C4B90B}" dt="2024-04-04T08:51:23.296" v="225" actId="1076"/>
          <ac:spMkLst>
            <pc:docMk/>
            <pc:sldMk cId="824685630" sldId="261"/>
            <ac:spMk id="10" creationId="{00A60497-B047-3600-1A34-625B64B0AD84}"/>
          </ac:spMkLst>
        </pc:spChg>
        <pc:spChg chg="add mod">
          <ac:chgData name="Karavangelis Athanasios, SUB-SDC-NL-DOS-IIP" userId="e82893f5-af29-4f5a-a3cf-2654272261ea" providerId="ADAL" clId="{E205E05B-0E88-3D42-A57C-005831C4B90B}" dt="2024-04-04T08:51:18.188" v="222" actId="1076"/>
          <ac:spMkLst>
            <pc:docMk/>
            <pc:sldMk cId="824685630" sldId="261"/>
            <ac:spMk id="12" creationId="{3EE67CB9-76DA-4C6A-4F10-C83B93062AAA}"/>
          </ac:spMkLst>
        </pc:spChg>
        <pc:picChg chg="add mod">
          <ac:chgData name="Karavangelis Athanasios, SUB-SDC-NL-DOS-IIP" userId="e82893f5-af29-4f5a-a3cf-2654272261ea" providerId="ADAL" clId="{E205E05B-0E88-3D42-A57C-005831C4B90B}" dt="2024-04-04T13:39:22.066" v="247" actId="1076"/>
          <ac:picMkLst>
            <pc:docMk/>
            <pc:sldMk cId="824685630" sldId="261"/>
            <ac:picMk id="6" creationId="{10EC98FD-3EA5-AEC9-8EEC-92C584325AA2}"/>
          </ac:picMkLst>
        </pc:picChg>
        <pc:picChg chg="add mod">
          <ac:chgData name="Karavangelis Athanasios, SUB-SDC-NL-DOS-IIP" userId="e82893f5-af29-4f5a-a3cf-2654272261ea" providerId="ADAL" clId="{E205E05B-0E88-3D42-A57C-005831C4B90B}" dt="2024-04-04T08:40:49.323" v="200" actId="1076"/>
          <ac:picMkLst>
            <pc:docMk/>
            <pc:sldMk cId="824685630" sldId="261"/>
            <ac:picMk id="4098" creationId="{36340F49-263D-FB83-72A0-9F15D13DE567}"/>
          </ac:picMkLst>
        </pc:picChg>
        <pc:picChg chg="add mod">
          <ac:chgData name="Karavangelis Athanasios, SUB-SDC-NL-DOS-IIP" userId="e82893f5-af29-4f5a-a3cf-2654272261ea" providerId="ADAL" clId="{E205E05B-0E88-3D42-A57C-005831C4B90B}" dt="2024-04-04T08:51:24.542" v="226" actId="1076"/>
          <ac:picMkLst>
            <pc:docMk/>
            <pc:sldMk cId="824685630" sldId="261"/>
            <ac:picMk id="4100" creationId="{3DFBB4AB-F4BC-953A-DC4C-AFAEFDD67F9F}"/>
          </ac:picMkLst>
        </pc:picChg>
        <pc:picChg chg="add mod">
          <ac:chgData name="Karavangelis Athanasios, SUB-SDC-NL-DOS-IIP" userId="e82893f5-af29-4f5a-a3cf-2654272261ea" providerId="ADAL" clId="{E205E05B-0E88-3D42-A57C-005831C4B90B}" dt="2024-04-04T08:51:19.629" v="223" actId="1076"/>
          <ac:picMkLst>
            <pc:docMk/>
            <pc:sldMk cId="824685630" sldId="261"/>
            <ac:picMk id="4102" creationId="{3B48F825-0519-430E-7245-C4D1B3F2F5A7}"/>
          </ac:picMkLst>
        </pc:picChg>
      </pc:sldChg>
      <pc:sldChg chg="addSp delSp modSp new del mod setBg">
        <pc:chgData name="Karavangelis Athanasios, SUB-SDC-NL-DOS-IIP" userId="e82893f5-af29-4f5a-a3cf-2654272261ea" providerId="ADAL" clId="{E205E05B-0E88-3D42-A57C-005831C4B90B}" dt="2024-04-03T16:40:04.324" v="159" actId="2696"/>
        <pc:sldMkLst>
          <pc:docMk/>
          <pc:sldMk cId="2354893125" sldId="261"/>
        </pc:sldMkLst>
        <pc:spChg chg="mod">
          <ac:chgData name="Karavangelis Athanasios, SUB-SDC-NL-DOS-IIP" userId="e82893f5-af29-4f5a-a3cf-2654272261ea" providerId="ADAL" clId="{E205E05B-0E88-3D42-A57C-005831C4B90B}" dt="2024-04-03T13:41:26.226" v="115" actId="14100"/>
          <ac:spMkLst>
            <pc:docMk/>
            <pc:sldMk cId="2354893125" sldId="261"/>
            <ac:spMk id="2" creationId="{C5472411-4B8E-A524-F0A2-CCC8EF206268}"/>
          </ac:spMkLst>
        </pc:spChg>
        <pc:spChg chg="del">
          <ac:chgData name="Karavangelis Athanasios, SUB-SDC-NL-DOS-IIP" userId="e82893f5-af29-4f5a-a3cf-2654272261ea" providerId="ADAL" clId="{E205E05B-0E88-3D42-A57C-005831C4B90B}" dt="2024-04-03T13:39:38.344" v="108" actId="478"/>
          <ac:spMkLst>
            <pc:docMk/>
            <pc:sldMk cId="2354893125" sldId="261"/>
            <ac:spMk id="3" creationId="{A9B12B10-FE00-3A23-E1FE-D39DFDB36351}"/>
          </ac:spMkLst>
        </pc:spChg>
        <pc:spChg chg="add">
          <ac:chgData name="Karavangelis Athanasios, SUB-SDC-NL-DOS-IIP" userId="e82893f5-af29-4f5a-a3cf-2654272261ea" providerId="ADAL" clId="{E205E05B-0E88-3D42-A57C-005831C4B90B}" dt="2024-04-03T13:41:17.198" v="113" actId="26606"/>
          <ac:spMkLst>
            <pc:docMk/>
            <pc:sldMk cId="2354893125" sldId="261"/>
            <ac:spMk id="10" creationId="{A8384FB5-9ADC-4DDC-881B-597D56F5B15D}"/>
          </ac:spMkLst>
        </pc:spChg>
        <pc:spChg chg="add">
          <ac:chgData name="Karavangelis Athanasios, SUB-SDC-NL-DOS-IIP" userId="e82893f5-af29-4f5a-a3cf-2654272261ea" providerId="ADAL" clId="{E205E05B-0E88-3D42-A57C-005831C4B90B}" dt="2024-04-03T13:41:17.198" v="113" actId="26606"/>
          <ac:spMkLst>
            <pc:docMk/>
            <pc:sldMk cId="2354893125" sldId="261"/>
            <ac:spMk id="12" creationId="{91E5A9A7-95C6-4F4F-B00E-C82E07FE62EF}"/>
          </ac:spMkLst>
        </pc:spChg>
        <pc:spChg chg="add">
          <ac:chgData name="Karavangelis Athanasios, SUB-SDC-NL-DOS-IIP" userId="e82893f5-af29-4f5a-a3cf-2654272261ea" providerId="ADAL" clId="{E205E05B-0E88-3D42-A57C-005831C4B90B}" dt="2024-04-03T13:41:17.198" v="113" actId="26606"/>
          <ac:spMkLst>
            <pc:docMk/>
            <pc:sldMk cId="2354893125" sldId="261"/>
            <ac:spMk id="14" creationId="{D07DD2DE-F619-49DD-B5E7-03A290FF4ED1}"/>
          </ac:spMkLst>
        </pc:spChg>
        <pc:spChg chg="add">
          <ac:chgData name="Karavangelis Athanasios, SUB-SDC-NL-DOS-IIP" userId="e82893f5-af29-4f5a-a3cf-2654272261ea" providerId="ADAL" clId="{E205E05B-0E88-3D42-A57C-005831C4B90B}" dt="2024-04-03T13:41:17.198" v="113" actId="26606"/>
          <ac:spMkLst>
            <pc:docMk/>
            <pc:sldMk cId="2354893125" sldId="261"/>
            <ac:spMk id="16" creationId="{85149191-5F60-4A28-AAFF-039F96B0F3EC}"/>
          </ac:spMkLst>
        </pc:spChg>
        <pc:spChg chg="add">
          <ac:chgData name="Karavangelis Athanasios, SUB-SDC-NL-DOS-IIP" userId="e82893f5-af29-4f5a-a3cf-2654272261ea" providerId="ADAL" clId="{E205E05B-0E88-3D42-A57C-005831C4B90B}" dt="2024-04-03T13:41:17.198" v="113" actId="26606"/>
          <ac:spMkLst>
            <pc:docMk/>
            <pc:sldMk cId="2354893125" sldId="261"/>
            <ac:spMk id="18" creationId="{F8260ED5-17F7-4158-B241-D51DD4CF1B7E}"/>
          </ac:spMkLst>
        </pc:spChg>
        <pc:picChg chg="add mod">
          <ac:chgData name="Karavangelis Athanasios, SUB-SDC-NL-DOS-IIP" userId="e82893f5-af29-4f5a-a3cf-2654272261ea" providerId="ADAL" clId="{E205E05B-0E88-3D42-A57C-005831C4B90B}" dt="2024-04-03T13:41:40.854" v="116"/>
          <ac:picMkLst>
            <pc:docMk/>
            <pc:sldMk cId="2354893125" sldId="261"/>
            <ac:picMk id="5" creationId="{25A4A827-D8D4-AD32-1E7C-F2EB25D013A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A9074-73F4-42E8-AB07-CCE61D71D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9FE9E-CE8C-3A4F-E66F-EFDD492C9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188E0-97FD-F83E-3C0B-03A5FA47C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A6F2C-A262-F14E-B140-1DE884C4BFEC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66234-C016-FB28-D30A-54950FD8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EB56E-A0A2-9BDB-E693-96BF8860E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86505-6A4D-0840-A31E-4104BB011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47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2CA03-8E4E-0E6C-27A0-709A4A06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199797-9988-F479-411F-6BE7A815F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D3CB4-9313-98C8-E0E8-40844B3FF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A6F2C-A262-F14E-B140-1DE884C4BFEC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DA0C8-4138-DEAC-BECB-D7EC3F47C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22255-881E-6191-0FAD-22BBA5C13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86505-6A4D-0840-A31E-4104BB011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87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43DCCB-14C2-9023-C1A3-08DE8AE92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AFDE09-D4AF-60C0-69BF-30CE2B502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0221D-4FDA-3B13-11C7-9AB51245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A6F2C-A262-F14E-B140-1DE884C4BFEC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E22BD-2912-F06B-0B65-7D1E03F49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B0D68-CD6F-4AB2-A37C-FFC154B7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86505-6A4D-0840-A31E-4104BB011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9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CA9E6-F8AD-8D29-4DEB-F5DEFAC96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744E6-8058-79DF-8236-22ED97CF4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7C7A3-11F9-C84B-5BAC-A58D745A1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A6F2C-A262-F14E-B140-1DE884C4BFEC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5E001-E3E8-5083-5DE6-0DF4F2E13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7D5AA-25D7-3CCA-0478-F9E4E52C2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86505-6A4D-0840-A31E-4104BB011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64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4DB7E-5070-EBD3-7C37-8BFC38CF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01B58-D71B-9C17-882B-5B6DA669A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0CE94-7984-84BA-1CE7-1F84E15B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A6F2C-A262-F14E-B140-1DE884C4BFEC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CC7BD-9F9C-3087-2100-BF8F5BD98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2EB63-518E-E46A-83A2-0BDE7C40C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86505-6A4D-0840-A31E-4104BB011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46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0C1D-0DE7-E308-61E9-0BC02620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E9EBB-4E9D-C0FB-6974-FFAB09AE28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A1951-7A3E-0E62-3B1B-A1B216E69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9E6D23-1223-8DF5-270C-2D83A1797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A6F2C-A262-F14E-B140-1DE884C4BFEC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3D57E-3683-78B1-4C1A-D95AF47D5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E7886-72AD-06B9-68B5-B303DCC2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86505-6A4D-0840-A31E-4104BB011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31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AFF4-90CD-5261-B7EE-ED2EEB0D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3EBDF-D8A6-6DFE-4C40-B256ABA35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E8A88-CA27-304C-E5B2-9574131A1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8ED44F-AF06-C93A-F067-ED709FC2C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BF3E51-E833-6263-EEAA-CAD886D1DE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D7224-D323-2732-1C6E-E90A0759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A6F2C-A262-F14E-B140-1DE884C4BFEC}" type="datetimeFigureOut">
              <a:rPr lang="en-US" smtClean="0"/>
              <a:t>4/3/24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62B885-B2F7-055D-27DD-4B26317FD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B94082-586F-F489-5B3B-77CC42E7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86505-6A4D-0840-A31E-4104BB011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19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DA5F6-3E5F-E10F-960D-6FCCCA5AB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A3C0-BD5E-0E05-AEE9-19CA1C7A3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A6F2C-A262-F14E-B140-1DE884C4BFEC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70A4BF-F9A5-CB9E-0690-A4EB467DF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0A79C-58B0-F184-9EB8-40552DE6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86505-6A4D-0840-A31E-4104BB011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87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D0D45F-F3E2-7DA0-A730-348CB5F6A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A6F2C-A262-F14E-B140-1DE884C4BFEC}" type="datetimeFigureOut">
              <a:rPr lang="en-US" smtClean="0"/>
              <a:t>4/3/24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F29996-7BA0-4AF4-E267-E505ED224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4E859-CA29-4480-1DC3-8FDAEA94B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86505-6A4D-0840-A31E-4104BB011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81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C8D60-51E2-0D83-069D-D7E91AA36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1CBC3-FF41-E56C-3422-C9BB9C5D8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ECB45-66F9-B526-03FE-BC6E4273C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CBBE3-C628-2362-97BA-AA5C8179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A6F2C-A262-F14E-B140-1DE884C4BFEC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C6ECD-62D4-97D0-0735-AB6AB2757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253E2-225B-ADFF-887C-984E5EC5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86505-6A4D-0840-A31E-4104BB011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0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4B83A-7BD9-321F-7EAB-4A51BC441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97455-F3E9-4AA9-6D7C-05B903DB76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D8C28B-43C8-D41B-645F-4E8120065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272-EA75-86A6-8BA9-039FB178A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A6F2C-A262-F14E-B140-1DE884C4BFEC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4A6CD-F84D-6C24-37B0-CE287063F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8E09E-4F82-4365-2F27-9F2A31D2F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86505-6A4D-0840-A31E-4104BB011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32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38C45D-3C3C-64EB-6550-8D1E67600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6FD8C-A98B-D495-63F4-FF24B2ABE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F2DFF-58E9-863B-1390-4533C1DAD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EA6F2C-A262-F14E-B140-1DE884C4BFEC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105EC-50FE-BD44-5E7C-9A5C6D7D5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5DB3E-2A2F-A45B-5945-AAB80D586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B86505-6A4D-0840-A31E-4104BB011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1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ngchain.com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lmstudio.ai/" TargetMode="External"/><Relationship Id="rId2" Type="http://schemas.openxmlformats.org/officeDocument/2006/relationships/hyperlink" Target="https://www.promptingguide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huggingface.co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8EAE45B-A3C2-84EA-B73D-B3A7D9B2D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221" y="-58242"/>
            <a:ext cx="8402593" cy="69744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277243-3A8B-74AF-8706-2BB22A6BF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697" y="2545492"/>
            <a:ext cx="4518454" cy="1767016"/>
          </a:xfrm>
        </p:spPr>
        <p:txBody>
          <a:bodyPr>
            <a:normAutofit fontScale="90000"/>
          </a:bodyPr>
          <a:lstStyle/>
          <a:p>
            <a:pPr algn="l"/>
            <a:r>
              <a:rPr lang="en-US" sz="8000" b="1">
                <a:latin typeface="TheSans Swisscom" panose="020B0603020202020204" pitchFamily="34" charset="77"/>
              </a:rPr>
              <a:t>LLMs</a:t>
            </a:r>
            <a:br>
              <a:rPr lang="en-US">
                <a:latin typeface="TheSans Swisscom" panose="020B0603020202020204" pitchFamily="34" charset="77"/>
              </a:rPr>
            </a:br>
            <a:r>
              <a:rPr lang="en-US" sz="3600">
                <a:latin typeface="TheSans Swisscom" panose="020B0603020202020204" pitchFamily="34" charset="77"/>
              </a:rPr>
              <a:t>How did we even </a:t>
            </a:r>
            <a:br>
              <a:rPr lang="en-US" sz="3600">
                <a:latin typeface="TheSans Swisscom" panose="020B0603020202020204" pitchFamily="34" charset="77"/>
              </a:rPr>
            </a:br>
            <a:r>
              <a:rPr lang="en-US" sz="3600">
                <a:latin typeface="TheSans Swisscom" panose="020B0603020202020204" pitchFamily="34" charset="77"/>
              </a:rPr>
              <a:t>get here?</a:t>
            </a:r>
            <a:endParaRPr lang="en-US" dirty="0">
              <a:latin typeface="TheSans Swisscom" panose="020B0603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69750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story of Large Language Models">
            <a:extLst>
              <a:ext uri="{FF2B5EF4-FFF2-40B4-BE49-F238E27FC236}">
                <a16:creationId xmlns:a16="http://schemas.microsoft.com/office/drawing/2014/main" id="{3A454BB3-54D9-01DC-6D4C-7A8E96EEF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2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nsformer Architecture Simplified | by Tech Gumptions | Medium">
            <a:extLst>
              <a:ext uri="{FF2B5EF4-FFF2-40B4-BE49-F238E27FC236}">
                <a16:creationId xmlns:a16="http://schemas.microsoft.com/office/drawing/2014/main" id="{A1E0CE16-AC37-A3C6-9830-4EAEF8DA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821" y="901782"/>
            <a:ext cx="9452919" cy="531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B875D-D787-509C-4FA4-4FCEDE794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188" y="0"/>
            <a:ext cx="4462849" cy="1325563"/>
          </a:xfrm>
        </p:spPr>
        <p:txBody>
          <a:bodyPr/>
          <a:lstStyle/>
          <a:p>
            <a:r>
              <a:rPr lang="en-GB" dirty="0">
                <a:latin typeface="TheSans Swisscom" panose="020B0603020202020204" pitchFamily="34" charset="77"/>
              </a:rPr>
              <a:t>T</a:t>
            </a:r>
            <a:r>
              <a:rPr lang="en-NL" dirty="0">
                <a:latin typeface="TheSans Swisscom" panose="020B0603020202020204" pitchFamily="34" charset="77"/>
              </a:rPr>
              <a:t>he Transformer</a:t>
            </a:r>
          </a:p>
        </p:txBody>
      </p:sp>
    </p:spTree>
    <p:extLst>
      <p:ext uri="{BB962C8B-B14F-4D97-AF65-F5344CB8AC3E}">
        <p14:creationId xmlns:p14="http://schemas.microsoft.com/office/powerpoint/2010/main" val="734899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F5115957-FEB1-8193-016D-171663532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628610" cy="700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97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7" name="Freeform: Shape 308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5113A-DB99-9CFC-3B9C-90AE7D5E419F}"/>
              </a:ext>
            </a:extLst>
          </p:cNvPr>
          <p:cNvSpPr txBox="1"/>
          <p:nvPr/>
        </p:nvSpPr>
        <p:spPr>
          <a:xfrm>
            <a:off x="228601" y="2809968"/>
            <a:ext cx="3581401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LLM EVOLUTIONARY TREE</a:t>
            </a:r>
          </a:p>
        </p:txBody>
      </p:sp>
      <p:pic>
        <p:nvPicPr>
          <p:cNvPr id="3074" name="Picture 2" descr="Introduction to Large Language Models - Abi Aryan">
            <a:extLst>
              <a:ext uri="{FF2B5EF4-FFF2-40B4-BE49-F238E27FC236}">
                <a16:creationId xmlns:a16="http://schemas.microsoft.com/office/drawing/2014/main" id="{EA0D7BA1-C001-4911-EE08-3B3F5D2A2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4634" y="138518"/>
            <a:ext cx="8060962" cy="634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troduction to Large Language Models - Abi Aryan">
            <a:extLst>
              <a:ext uri="{FF2B5EF4-FFF2-40B4-BE49-F238E27FC236}">
                <a16:creationId xmlns:a16="http://schemas.microsoft.com/office/drawing/2014/main" id="{DB4BA666-CD20-6E3F-1526-83A141C66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20779" y="122752"/>
            <a:ext cx="8060962" cy="634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329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82BDA-1814-D8CD-B2AD-C4CDCB3FB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65125"/>
            <a:ext cx="10515600" cy="1325563"/>
          </a:xfrm>
        </p:spPr>
        <p:txBody>
          <a:bodyPr/>
          <a:lstStyle/>
          <a:p>
            <a:r>
              <a:rPr lang="en-NL" dirty="0">
                <a:latin typeface="TheSans Swisscom" panose="020B0603020202020204" pitchFamily="34" charset="77"/>
              </a:rPr>
              <a:t>Websites to check 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26C9A2-DDD8-3355-0452-EA1EAF731AAE}"/>
              </a:ext>
            </a:extLst>
          </p:cNvPr>
          <p:cNvSpPr txBox="1"/>
          <p:nvPr/>
        </p:nvSpPr>
        <p:spPr>
          <a:xfrm>
            <a:off x="1228724" y="3332373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https://www.promptingguide.ai/</a:t>
            </a:r>
            <a:r>
              <a:rPr lang="en-GB" dirty="0"/>
              <a:t> </a:t>
            </a:r>
            <a:endParaRPr lang="en-NL" dirty="0"/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0EC98FD-3EA5-AEC9-8EEC-92C584325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5" y="2298395"/>
            <a:ext cx="5187950" cy="1092200"/>
          </a:xfrm>
          <a:prstGeom prst="rect">
            <a:avLst/>
          </a:prstGeom>
        </p:spPr>
      </p:pic>
      <p:pic>
        <p:nvPicPr>
          <p:cNvPr id="4098" name="Picture 2" descr="Hugging Face Valued at $4.5 Billion, Attracts Tech Giants | The Software  Report">
            <a:extLst>
              <a:ext uri="{FF2B5EF4-FFF2-40B4-BE49-F238E27FC236}">
                <a16:creationId xmlns:a16="http://schemas.microsoft.com/office/drawing/2014/main" id="{36340F49-263D-FB83-72A0-9F15D13DE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2046426"/>
            <a:ext cx="5187950" cy="13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6A50DA-7CDB-B07E-8E4F-617C39316DAA}"/>
              </a:ext>
            </a:extLst>
          </p:cNvPr>
          <p:cNvSpPr txBox="1"/>
          <p:nvPr/>
        </p:nvSpPr>
        <p:spPr>
          <a:xfrm>
            <a:off x="8024019" y="3241160"/>
            <a:ext cx="2702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5"/>
              </a:rPr>
              <a:t>https://huggingface.co/</a:t>
            </a:r>
            <a:r>
              <a:rPr lang="en-NL" dirty="0"/>
              <a:t> </a:t>
            </a:r>
          </a:p>
        </p:txBody>
      </p:sp>
      <p:pic>
        <p:nvPicPr>
          <p:cNvPr id="4100" name="Picture 4" descr="LM Studio · GitHub">
            <a:extLst>
              <a:ext uri="{FF2B5EF4-FFF2-40B4-BE49-F238E27FC236}">
                <a16:creationId xmlns:a16="http://schemas.microsoft.com/office/drawing/2014/main" id="{3DFBB4AB-F4BC-953A-DC4C-AFAEFDD67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358" y="4259724"/>
            <a:ext cx="1212850" cy="121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A60497-B047-3600-1A34-625B64B0AD84}"/>
              </a:ext>
            </a:extLst>
          </p:cNvPr>
          <p:cNvSpPr txBox="1"/>
          <p:nvPr/>
        </p:nvSpPr>
        <p:spPr>
          <a:xfrm>
            <a:off x="6627786" y="5532531"/>
            <a:ext cx="2235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7"/>
              </a:rPr>
              <a:t>https://lmstudio.ai/</a:t>
            </a:r>
            <a:r>
              <a:rPr lang="en-NL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E67CB9-76DA-4C6A-4F10-C83B93062AAA}"/>
              </a:ext>
            </a:extLst>
          </p:cNvPr>
          <p:cNvSpPr txBox="1"/>
          <p:nvPr/>
        </p:nvSpPr>
        <p:spPr>
          <a:xfrm>
            <a:off x="2934480" y="5522681"/>
            <a:ext cx="341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8"/>
              </a:rPr>
              <a:t>https://www.langchain.com/</a:t>
            </a:r>
            <a:r>
              <a:rPr lang="en-NL" dirty="0"/>
              <a:t> </a:t>
            </a:r>
          </a:p>
        </p:txBody>
      </p:sp>
      <p:pic>
        <p:nvPicPr>
          <p:cNvPr id="4102" name="Picture 6" descr="How to Build Better AI Workflows with Langchain">
            <a:extLst>
              <a:ext uri="{FF2B5EF4-FFF2-40B4-BE49-F238E27FC236}">
                <a16:creationId xmlns:a16="http://schemas.microsoft.com/office/drawing/2014/main" id="{3B48F825-0519-430E-7245-C4D1B3F2F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4259724"/>
            <a:ext cx="2396613" cy="137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685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e1fccfb-80ca-4fe1-a574-1516544edb53}" enabled="1" method="Privileged" siteId="{364e5b87-c1c7-420d-9bee-c35d19b557a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3908</TotalTime>
  <Words>48</Words>
  <Application>Microsoft Macintosh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TheSans Swisscom</vt:lpstr>
      <vt:lpstr>Office Theme</vt:lpstr>
      <vt:lpstr>LLMs How did we even  get here?</vt:lpstr>
      <vt:lpstr>PowerPoint Presentation</vt:lpstr>
      <vt:lpstr>The Transformer</vt:lpstr>
      <vt:lpstr>PowerPoint Presentation</vt:lpstr>
      <vt:lpstr>PowerPoint Presentation</vt:lpstr>
      <vt:lpstr>Websites to check out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LLMs How did we even  get here?</dc:title>
  <dc:creator>Karavangelis Athanasios, SUB-SDC-NL-DOS-IIP</dc:creator>
  <cp:lastModifiedBy>Karavangelis Athanasios, SUB-SDC-NL-DOS-IIP</cp:lastModifiedBy>
  <cp:revision>1</cp:revision>
  <dcterms:created xsi:type="dcterms:W3CDTF">2024-03-27T16:35:03Z</dcterms:created>
  <dcterms:modified xsi:type="dcterms:W3CDTF">2024-04-04T13:39:32Z</dcterms:modified>
</cp:coreProperties>
</file>